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34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ABDFEC-8138-B373-2358-8533261A6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EF1D248-DC91-607E-5D93-B2972022B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E92D5A-1F9F-9DF4-0CEA-EE4777D6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5BEEC1-EE32-C669-DA08-AB2B072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85DF9E-B625-C6A0-C70B-EB3A8D93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347C0-22F2-02AE-157B-1CD3AE75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2EEDD85-A691-507E-77FD-207A55A99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26280E-510A-AAEF-B840-BA0516ED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5C7091-6B9C-5451-A7C3-5562F138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EFC3C2-9254-659D-A4FA-FA76571C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7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97EFABC-0477-D7C8-4ED9-2F86C6CF76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49882D-755C-CE36-44BF-6C2547E37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FF5D56-F084-006D-1E90-08F6FDFA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CE8F96-50AE-7A45-6D73-959C6567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B23FEF-C934-C1E5-771F-154A4A8B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3151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22352-693C-3849-E11B-3A4C50D0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2F1EFA-7667-6109-86E0-D8A7D3178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6D3401-D39A-2CE4-2797-3E29506C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9684D4-D632-3A8F-95F2-3AE02D37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02B24E-84B1-651E-9ECE-C805CC62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71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6865D3-11A7-F562-AC36-017392E5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6455AD-6A4C-FD9E-F579-160388851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AC128A-B86D-0E7F-DB5F-647BF103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50FD55-A7DF-7EC6-C236-6217E258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1B0208-D992-F331-DB2C-94F802AA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7978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179BA4-FAA3-E4FE-2A53-F9AB9C78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638822-B092-B09D-53B9-5F28A90AC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FEDC65-F104-BFC4-2862-0446C6CA5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EE0223-C56E-66AA-9D7F-181FC057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8CDACB-D60E-7AB1-3751-4AF29BF8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3B6244-DD32-7013-1E8B-18DFB789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12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4DDB60-7267-0ECA-8CE7-DD89FA7F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1E683A-8B2E-462C-6739-57F004C9A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851E73B-79FB-87F2-D82C-1690625B5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70363DB-179A-D82F-AD0F-89D7D5DFF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07B4844-8C3B-6082-3737-98D854160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84F57CB-BED2-FA7C-D2D8-94DEC1BB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771D3A-B378-E4AB-B816-75C4CB51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A23B527-27F5-2B63-FE6B-A81565717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98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119A47-3F57-0608-B856-ECCE0B83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40C28FF-D145-13BF-659E-ED61637F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A49625B-6A69-8067-6F93-6E5864F19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9FD436-3706-C396-DD86-8130DDEC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212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4A0360E-885B-E942-9819-559CACD18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C25565B-3AB2-0493-E9D2-CAD4D4CA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C8160-C335-3967-F28B-EFE12468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34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29B366-5AA6-CC13-FF86-32C510A0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CE72E6-6F3B-84B5-5B9E-7AA221B5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7DF3E4B-E7FC-264C-8256-13FF7138A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B4F902-77B6-E6DC-7F8A-D272B865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5B8DBE7-4B40-AC1E-06ED-2C83E3A55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55DB1C-905D-9EF3-7073-45FB1821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027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235D26-F099-CB42-3904-3E3293BD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8B651E-84F8-1722-D0E2-4192AB653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292335B-192F-A3E2-8DE3-C6874FA27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3290E5-0C0E-3C38-7B5E-10AA9E486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0D7541-1A6C-06A3-CA36-6B444CB0C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721899-6C36-41BD-548F-D6190C1A6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978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99DDA26-652E-C920-A991-5B823E158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35632D-27DB-7822-A196-4161C0D2B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3F9D17-7A5C-CC5D-EDC6-6C56A5E64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59601-0B3F-41B7-8258-326F9993B489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7BEDD6-AAE3-5198-512D-8087734CB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0D6D3B-770C-E521-A133-A764855D8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878DD-E478-4F57-9883-0D88B7B580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7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7284007-E85C-F4E5-7035-7FB93ABD4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3316D3F-A53C-1AC8-5EBA-E4607DE8D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3" t="-417" r="32364" b="74564"/>
          <a:stretch/>
        </p:blipFill>
        <p:spPr>
          <a:xfrm>
            <a:off x="7187789" y="1057857"/>
            <a:ext cx="1192605" cy="126676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00F06FD-77ED-CA2F-2DB7-2A190C27B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2" t="24267" r="30411" b="50062"/>
          <a:stretch/>
        </p:blipFill>
        <p:spPr>
          <a:xfrm>
            <a:off x="3596999" y="4634912"/>
            <a:ext cx="985998" cy="100571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C41387C-7277-06EF-27A6-A4708A12C2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26160" r="70964" b="50097"/>
          <a:stretch/>
        </p:blipFill>
        <p:spPr>
          <a:xfrm>
            <a:off x="1974553" y="5297983"/>
            <a:ext cx="816209" cy="104941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FEDDB14-1027-5396-6DC8-C910D5904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56" y="5813246"/>
            <a:ext cx="657737" cy="65773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363F3C4-45DD-7FA9-A4FE-86B0D8B144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57" y="5822689"/>
            <a:ext cx="657737" cy="65773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C3C0182-EA98-C3A2-7385-0EE1DA8A8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91" y="1194365"/>
            <a:ext cx="4745405" cy="270908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08EE17B-3CE2-DE43-9BB2-CFE0AC6B77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2" t="24267" r="30411" b="50062"/>
          <a:stretch/>
        </p:blipFill>
        <p:spPr>
          <a:xfrm>
            <a:off x="2737299" y="4184966"/>
            <a:ext cx="985998" cy="10057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2F2ECB2-10EE-0DE7-0603-F057CAEC8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2" t="24267" r="30411" b="50062"/>
          <a:stretch/>
        </p:blipFill>
        <p:spPr>
          <a:xfrm>
            <a:off x="3890198" y="5532438"/>
            <a:ext cx="985998" cy="100571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39986E5-C891-DAC8-0850-FA991B99F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2" t="24267" r="30411" b="50062"/>
          <a:stretch/>
        </p:blipFill>
        <p:spPr>
          <a:xfrm>
            <a:off x="2953006" y="5424245"/>
            <a:ext cx="985998" cy="100571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29B0C8F-D15E-5005-ED51-4558670771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554" y="5750675"/>
            <a:ext cx="968467" cy="8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7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拓実 山本</dc:creator>
  <cp:lastModifiedBy>拓実 山本</cp:lastModifiedBy>
  <cp:revision>1</cp:revision>
  <dcterms:created xsi:type="dcterms:W3CDTF">2023-11-05T06:15:13Z</dcterms:created>
  <dcterms:modified xsi:type="dcterms:W3CDTF">2023-11-05T06:15:21Z</dcterms:modified>
</cp:coreProperties>
</file>